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3" r:id="rId4"/>
    <p:sldId id="270" r:id="rId5"/>
    <p:sldId id="271" r:id="rId6"/>
    <p:sldId id="273" r:id="rId7"/>
    <p:sldId id="264" r:id="rId8"/>
    <p:sldId id="278" r:id="rId9"/>
    <p:sldId id="275" r:id="rId10"/>
    <p:sldId id="265" r:id="rId11"/>
    <p:sldId id="276" r:id="rId12"/>
    <p:sldId id="277" r:id="rId13"/>
    <p:sldId id="28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83" d="100"/>
          <a:sy n="83" d="100"/>
        </p:scale>
        <p:origin x="173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80EF5F-7B93-4648-B5A5-B5B6B39DA117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5E08E7-21FE-4CE2-8899-F8F798DF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9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73FF-6ACC-47D1-9549-1571C4772B71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6C9B-62F0-4C7E-8436-CF061CBE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2819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BÀI THI TRẮC NGHIỆM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TRÊN PHẦN MỀM MÁY TÍNH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98533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370" y="609787"/>
            <a:ext cx="7651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BỘ NỘI </a:t>
            </a: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endParaRPr lang="en-U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 ANH TRẮC NGHIỆM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10963" b="17693"/>
          <a:stretch/>
        </p:blipFill>
        <p:spPr>
          <a:xfrm>
            <a:off x="1752600" y="1486031"/>
            <a:ext cx="7244862" cy="47038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5470" y="1981200"/>
            <a:ext cx="1544782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Thí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bấm</a:t>
            </a:r>
            <a:r>
              <a:rPr lang="en-US" sz="2000" b="1" dirty="0" smtClean="0"/>
              <a:t> chọn trực tiếp vào đáp án 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>
            <a:off x="1676397" y="2999505"/>
            <a:ext cx="519548" cy="18011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87" y="1600200"/>
            <a:ext cx="1895475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 ANH ĐỌC HIỂU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7" t="770" r="11638" b="17538"/>
          <a:stretch/>
        </p:blipFill>
        <p:spPr>
          <a:xfrm>
            <a:off x="210456" y="1295400"/>
            <a:ext cx="7338646" cy="4668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3825" y="1828800"/>
            <a:ext cx="121920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Kéo</a:t>
            </a:r>
            <a:r>
              <a:rPr lang="en-US" sz="2200" dirty="0" smtClean="0"/>
              <a:t> </a:t>
            </a:r>
            <a:r>
              <a:rPr lang="en-US" sz="2200" dirty="0" err="1" smtClean="0"/>
              <a:t>thanh</a:t>
            </a:r>
            <a:r>
              <a:rPr lang="en-US" sz="2200" dirty="0" smtClean="0"/>
              <a:t> </a:t>
            </a:r>
            <a:r>
              <a:rPr lang="en-US" sz="2200" dirty="0" err="1" smtClean="0"/>
              <a:t>trượt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câu</a:t>
            </a:r>
            <a:r>
              <a:rPr lang="en-US" sz="2200" dirty="0" smtClean="0"/>
              <a:t> </a:t>
            </a:r>
            <a:r>
              <a:rPr lang="en-US" sz="2200" dirty="0" err="1" smtClean="0"/>
              <a:t>hỏi</a:t>
            </a:r>
            <a:r>
              <a:rPr lang="en-US" sz="2200" dirty="0" smtClean="0"/>
              <a:t> </a:t>
            </a:r>
            <a:r>
              <a:rPr lang="en-US" sz="2200" dirty="0" err="1" smtClean="0"/>
              <a:t>nhỏ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án</a:t>
            </a:r>
            <a:r>
              <a:rPr lang="en-US" sz="2200" dirty="0" smtClean="0"/>
              <a:t> </a:t>
            </a:r>
            <a:r>
              <a:rPr lang="en-US" sz="2200" dirty="0" err="1" smtClean="0"/>
              <a:t>trả</a:t>
            </a:r>
            <a:r>
              <a:rPr lang="en-US" sz="2200" dirty="0" smtClean="0"/>
              <a:t> </a:t>
            </a:r>
            <a:r>
              <a:rPr lang="en-US" sz="2200" dirty="0" err="1" smtClean="0"/>
              <a:t>lời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295400"/>
            <a:ext cx="1962148" cy="490537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410199" y="3048000"/>
            <a:ext cx="2333625" cy="762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 ANH ĐIỀN TỪ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0" y="1371600"/>
            <a:ext cx="7391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670" y="1981200"/>
            <a:ext cx="12192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Kéo</a:t>
            </a:r>
            <a:r>
              <a:rPr lang="en-US" sz="2200" dirty="0" smtClean="0"/>
              <a:t> </a:t>
            </a:r>
            <a:r>
              <a:rPr lang="en-US" sz="2200" dirty="0" err="1" smtClean="0"/>
              <a:t>thanh</a:t>
            </a:r>
            <a:r>
              <a:rPr lang="en-US" sz="2200" dirty="0" smtClean="0"/>
              <a:t> </a:t>
            </a:r>
            <a:r>
              <a:rPr lang="en-US" sz="2200" dirty="0" err="1" smtClean="0"/>
              <a:t>trượt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chọn</a:t>
            </a:r>
            <a:r>
              <a:rPr lang="en-US" sz="2200" dirty="0" smtClean="0"/>
              <a:t> </a:t>
            </a:r>
            <a:r>
              <a:rPr lang="en-US" sz="2200" dirty="0" err="1" smtClean="0"/>
              <a:t>câu</a:t>
            </a:r>
            <a:r>
              <a:rPr lang="en-US" sz="2200" dirty="0" smtClean="0"/>
              <a:t> </a:t>
            </a:r>
            <a:r>
              <a:rPr lang="en-US" sz="2200" dirty="0" err="1" smtClean="0"/>
              <a:t>hỏi</a:t>
            </a:r>
            <a:r>
              <a:rPr lang="en-US" sz="2200" dirty="0" smtClean="0"/>
              <a:t> </a:t>
            </a:r>
            <a:r>
              <a:rPr lang="en-US" sz="2200" dirty="0" err="1" smtClean="0"/>
              <a:t>nhỏ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phương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án</a:t>
            </a:r>
            <a:r>
              <a:rPr lang="en-US" sz="2200" dirty="0" smtClean="0"/>
              <a:t> </a:t>
            </a:r>
            <a:r>
              <a:rPr lang="en-US" sz="2200" dirty="0" err="1" smtClean="0"/>
              <a:t>trả</a:t>
            </a:r>
            <a:r>
              <a:rPr lang="en-US" sz="2200" dirty="0" smtClean="0"/>
              <a:t> </a:t>
            </a:r>
            <a:r>
              <a:rPr lang="en-US" sz="2200" dirty="0" err="1" smtClean="0"/>
              <a:t>lời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6" y="1395412"/>
            <a:ext cx="1895475" cy="490537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591172" y="3023061"/>
            <a:ext cx="2257425" cy="6095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CÁC NỘI DUNG THÍ SINH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CẦN NHỚ KHI LÀM BÀI THI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,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, </a:t>
            </a:r>
            <a:r>
              <a:rPr lang="en-US" dirty="0" err="1" smtClean="0"/>
              <a:t>khó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Lưu</a:t>
            </a:r>
            <a:r>
              <a:rPr lang="en-US" dirty="0" smtClean="0"/>
              <a:t> ý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đếm</a:t>
            </a:r>
            <a:r>
              <a:rPr lang="en-US" dirty="0" smtClean="0"/>
              <a:t> </a:t>
            </a:r>
            <a:r>
              <a:rPr lang="en-US" dirty="0" err="1" smtClean="0"/>
              <a:t>ngược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hiển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/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nộp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ĐĂNG NHẬP PHẦN MỀM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43" y="1830419"/>
            <a:ext cx="7689938" cy="40386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399" cy="6770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LÀM BÀI CỦA THÍ SINH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baithisi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66" y="1066799"/>
            <a:ext cx="6800692" cy="5486401"/>
          </a:xfrm>
        </p:spPr>
      </p:pic>
      <p:sp>
        <p:nvSpPr>
          <p:cNvPr id="8" name="Oval 7"/>
          <p:cNvSpPr/>
          <p:nvPr/>
        </p:nvSpPr>
        <p:spPr>
          <a:xfrm>
            <a:off x="7594631" y="1920114"/>
            <a:ext cx="1549370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Đồng hồ đếm ngược</a:t>
            </a:r>
            <a:endParaRPr lang="en-US" sz="1600" dirty="0"/>
          </a:p>
        </p:txBody>
      </p:sp>
      <p:sp>
        <p:nvSpPr>
          <p:cNvPr id="9" name="Left Arrow 8"/>
          <p:cNvSpPr/>
          <p:nvPr/>
        </p:nvSpPr>
        <p:spPr>
          <a:xfrm>
            <a:off x="7061230" y="2256265"/>
            <a:ext cx="471548" cy="1219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4630" y="1195447"/>
            <a:ext cx="1443713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Thông tin của Thí sinh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7052583" y="1500247"/>
            <a:ext cx="481238" cy="12191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619" y="1076324"/>
            <a:ext cx="1876425" cy="545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399" cy="6770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LÀM BÀI CỦA THÍ SINH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baithisi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18" y="1141523"/>
            <a:ext cx="6704383" cy="5408704"/>
          </a:xfrm>
        </p:spPr>
      </p:pic>
      <p:sp>
        <p:nvSpPr>
          <p:cNvPr id="8" name="Oval 7"/>
          <p:cNvSpPr/>
          <p:nvPr/>
        </p:nvSpPr>
        <p:spPr>
          <a:xfrm>
            <a:off x="7391401" y="2631662"/>
            <a:ext cx="1752599" cy="83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Nút nộp bài thi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5327" y="5092131"/>
            <a:ext cx="1752599" cy="748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Danh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sách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câu hỏi thi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5327" y="1565165"/>
            <a:ext cx="1752599" cy="1008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Câu hỏi thi và các </a:t>
            </a:r>
            <a:r>
              <a:rPr lang="en-US" sz="2000" dirty="0" err="1" smtClean="0">
                <a:solidFill>
                  <a:schemeClr val="tx1"/>
                </a:solidFill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án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lời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6" y="1160573"/>
            <a:ext cx="1876425" cy="54578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3586044" y="1930358"/>
            <a:ext cx="3672007" cy="139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858001" y="2932936"/>
            <a:ext cx="533400" cy="1219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648199" y="5334000"/>
            <a:ext cx="2607127" cy="1326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LÀM BÀI TRÊN MÁY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829" y="1676400"/>
            <a:ext cx="17526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Thí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bấm</a:t>
            </a:r>
            <a:r>
              <a:rPr lang="en-US" sz="2000" b="1" dirty="0" smtClean="0"/>
              <a:t> chọn trực tiếp vào đáp án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06829" y="3581400"/>
            <a:ext cx="17526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Chọn nút chuyển câu hỏi khác hoặc chọn tại nút có số câu tại bảng </a:t>
            </a:r>
            <a:r>
              <a:rPr lang="en-US" sz="2000" b="1" dirty="0" err="1" smtClean="0"/>
              <a:t>danh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sách</a:t>
            </a:r>
            <a:endParaRPr lang="en-US" sz="20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77" y="1417637"/>
            <a:ext cx="6526823" cy="5053025"/>
          </a:xfrm>
        </p:spPr>
      </p:pic>
      <p:sp>
        <p:nvSpPr>
          <p:cNvPr id="14" name="Right Arrow 13"/>
          <p:cNvSpPr/>
          <p:nvPr/>
        </p:nvSpPr>
        <p:spPr>
          <a:xfrm>
            <a:off x="1959429" y="3962400"/>
            <a:ext cx="4212771" cy="76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59429" y="5257800"/>
            <a:ext cx="1164771" cy="76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59429" y="2667000"/>
            <a:ext cx="582385" cy="4571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7" y="1417636"/>
            <a:ext cx="18764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ĐỔI MÀU CÂU HỎI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8654" y="3530780"/>
            <a:ext cx="1052945" cy="1295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 đã làm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19400" y="4419600"/>
            <a:ext cx="1600200" cy="586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đang làm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24200" y="5006181"/>
            <a:ext cx="228600" cy="35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8653" y="5101033"/>
            <a:ext cx="1052945" cy="13680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Câu chưa làm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87462"/>
            <a:ext cx="7029831" cy="5181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599" y="4502727"/>
            <a:ext cx="647702" cy="1408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71599" y="5785047"/>
            <a:ext cx="647702" cy="12402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flipV="1">
            <a:off x="5094330" y="4754453"/>
            <a:ext cx="1812159" cy="19630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43" y="1316037"/>
            <a:ext cx="1876425" cy="54578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752643" y="4307697"/>
            <a:ext cx="1600201" cy="1089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đang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12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 BÀI THI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743200"/>
            <a:ext cx="1676400" cy="27853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NỘP BÀI THI.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5" y="1295400"/>
            <a:ext cx="6508909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1295400"/>
            <a:ext cx="1876425" cy="545782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705600" y="4419600"/>
            <a:ext cx="609600" cy="12191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HIỆN CẢNH BÁO CHO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THÍ SINH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0" y="1524000"/>
            <a:ext cx="6982685" cy="5026576"/>
          </a:xfrm>
        </p:spPr>
      </p:pic>
      <p:sp>
        <p:nvSpPr>
          <p:cNvPr id="5" name="TextBox 4"/>
          <p:cNvSpPr txBox="1"/>
          <p:nvPr/>
        </p:nvSpPr>
        <p:spPr>
          <a:xfrm>
            <a:off x="7391400" y="2590800"/>
            <a:ext cx="1600200" cy="24006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NỘP BÀI THI</a:t>
            </a:r>
            <a:endParaRPr lang="en-US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800600" y="4495800"/>
            <a:ext cx="2590800" cy="1524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62100"/>
            <a:ext cx="14668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SAU KHI NỘP BÀI THI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019800"/>
            <a:ext cx="5181600" cy="7209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Cho </a:t>
            </a:r>
            <a:r>
              <a:rPr lang="en-US" sz="2500" dirty="0" err="1" smtClean="0">
                <a:solidFill>
                  <a:schemeClr val="tx1"/>
                </a:solidFill>
              </a:rPr>
              <a:t>phép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thí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sinh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xem</a:t>
            </a:r>
            <a:r>
              <a:rPr lang="en-US" sz="2500" dirty="0" smtClean="0">
                <a:solidFill>
                  <a:schemeClr val="tx1"/>
                </a:solidFill>
              </a:rPr>
              <a:t> lại </a:t>
            </a:r>
            <a:r>
              <a:rPr lang="en-US" sz="2500" dirty="0" err="1" smtClean="0">
                <a:solidFill>
                  <a:schemeClr val="tx1"/>
                </a:solidFill>
              </a:rPr>
              <a:t>các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câu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đã</a:t>
            </a:r>
            <a:r>
              <a:rPr lang="en-US" sz="2500" dirty="0" smtClean="0">
                <a:solidFill>
                  <a:schemeClr val="tx1"/>
                </a:solidFill>
              </a:rPr>
              <a:t>  trả </a:t>
            </a:r>
            <a:r>
              <a:rPr lang="en-US" sz="2500" dirty="0" err="1" smtClean="0">
                <a:solidFill>
                  <a:schemeClr val="tx1"/>
                </a:solidFill>
              </a:rPr>
              <a:t>lời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là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đúng</a:t>
            </a:r>
            <a:r>
              <a:rPr lang="en-US" sz="2500" dirty="0" smtClean="0">
                <a:solidFill>
                  <a:schemeClr val="tx1"/>
                </a:solidFill>
              </a:rPr>
              <a:t> hay sai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6448"/>
            <a:ext cx="7274597" cy="4419600"/>
          </a:xfrm>
        </p:spPr>
      </p:pic>
      <p:sp>
        <p:nvSpPr>
          <p:cNvPr id="9" name="Rounded Rectangle 8"/>
          <p:cNvSpPr/>
          <p:nvPr/>
        </p:nvSpPr>
        <p:spPr>
          <a:xfrm>
            <a:off x="7772400" y="2514600"/>
            <a:ext cx="1295400" cy="3124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667000" y="4343400"/>
            <a:ext cx="152400" cy="16764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336448"/>
            <a:ext cx="1847850" cy="441007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934200" y="3315737"/>
            <a:ext cx="838200" cy="18391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311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HƯỚNG DẪN  LÀM BÀI THI TRẮC NGHIỆM  TRÊN PHẦN MỀM MÁY TÍNH</vt:lpstr>
      <vt:lpstr>ĐĂNG NHẬP PHẦN MỀM</vt:lpstr>
      <vt:lpstr>GIAO DIỆN LÀM BÀI CỦA THÍ SINH</vt:lpstr>
      <vt:lpstr>GIAO DIỆN LÀM BÀI CỦA THÍ SINH</vt:lpstr>
      <vt:lpstr>CÁCH LÀM BÀI TRÊN MÁY</vt:lpstr>
      <vt:lpstr>ĐỔI MÀU CÂU HỎI</vt:lpstr>
      <vt:lpstr>NỘP BÀI THI</vt:lpstr>
      <vt:lpstr>HIỆN CẢNH BÁO CHO THÍ SINH </vt:lpstr>
      <vt:lpstr>GIAO DIỆN SAU KHI NỘP BÀI THI</vt:lpstr>
      <vt:lpstr>TIẾNG ANH TRẮC NGHIỆM</vt:lpstr>
      <vt:lpstr>TIẾNG ANH ĐỌC HIỂU</vt:lpstr>
      <vt:lpstr>TIẾNG ANH ĐIỀN TỪ</vt:lpstr>
      <vt:lpstr>CÁC NỘI DUNG THÍ SINH  CẦN NHỚ KHI LÀM BÀI THI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PHẦN MỀM THI TUYỂN CÔNG CHỨC TRỰC TUYẾN</dc:title>
  <dc:creator>Admin</dc:creator>
  <cp:lastModifiedBy>Microsoft account</cp:lastModifiedBy>
  <cp:revision>55</cp:revision>
  <cp:lastPrinted>2019-09-23T08:14:16Z</cp:lastPrinted>
  <dcterms:created xsi:type="dcterms:W3CDTF">2019-05-13T15:44:09Z</dcterms:created>
  <dcterms:modified xsi:type="dcterms:W3CDTF">2024-06-21T13:06:00Z</dcterms:modified>
</cp:coreProperties>
</file>